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31"/>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1141410" y="3073397"/>
            <a:ext cx="4878391" cy="2717801"/>
          </a:xfrm>
        </p:spPr>
        <p:txBody>
          <a:body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6" name="Content Placeholder 5"/>
          <p:cNvSpPr>
            <a:spLocks noGrp="1"/>
          </p:cNvSpPr>
          <p:nvPr>
            <p:ph sz="quarter" idx="4"/>
          </p:nvPr>
        </p:nvSpPr>
        <p:spPr>
          <a:xfrm>
            <a:off x="6172200" y="3073397"/>
            <a:ext cx="4875210" cy="2717801"/>
          </a:xfrm>
        </p:spPr>
        <p:txBody>
          <a:body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2/18/21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diplomatie.belgium.b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kamtoerisme.b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C150F4-1B96-6448-8D42-D25309A8C469}"/>
              </a:ext>
            </a:extLst>
          </p:cNvPr>
          <p:cNvSpPr>
            <a:spLocks noGrp="1"/>
          </p:cNvSpPr>
          <p:nvPr>
            <p:ph type="ctrTitle"/>
          </p:nvPr>
        </p:nvSpPr>
        <p:spPr/>
        <p:txBody>
          <a:bodyPr/>
          <a:lstStyle/>
          <a:p>
            <a:r>
              <a:rPr lang="nl-BE" dirty="0"/>
              <a:t>SPELERS VAN HET TOERISTISCH VELD: REISDOCUMENTEN </a:t>
            </a:r>
          </a:p>
        </p:txBody>
      </p:sp>
      <p:sp>
        <p:nvSpPr>
          <p:cNvPr id="3" name="Ondertitel 2">
            <a:extLst>
              <a:ext uri="{FF2B5EF4-FFF2-40B4-BE49-F238E27FC236}">
                <a16:creationId xmlns:a16="http://schemas.microsoft.com/office/drawing/2014/main" id="{EBE38666-CFA3-9942-B9AA-791E5CC80925}"/>
              </a:ext>
            </a:extLst>
          </p:cNvPr>
          <p:cNvSpPr>
            <a:spLocks noGrp="1"/>
          </p:cNvSpPr>
          <p:nvPr>
            <p:ph type="subTitle" idx="1"/>
          </p:nvPr>
        </p:nvSpPr>
        <p:spPr/>
        <p:txBody>
          <a:bodyPr>
            <a:normAutofit fontScale="92500"/>
          </a:bodyPr>
          <a:lstStyle/>
          <a:p>
            <a:r>
              <a:rPr lang="nl-BE" dirty="0"/>
              <a:t>LPD 1: De Onderdelen van een TP herkennen en bespreken</a:t>
            </a:r>
          </a:p>
          <a:p>
            <a:r>
              <a:rPr lang="nl-BE" dirty="0"/>
              <a:t>LPD 2: De VRSCHILLEN tussen TP en diensten in relatie tot het soort toerist</a:t>
            </a:r>
          </a:p>
          <a:p>
            <a:r>
              <a:rPr lang="nl-BE" dirty="0"/>
              <a:t>LPD 3: Private en publieke spelers op het toeristisch veld toelichten</a:t>
            </a:r>
          </a:p>
        </p:txBody>
      </p:sp>
    </p:spTree>
    <p:extLst>
      <p:ext uri="{BB962C8B-B14F-4D97-AF65-F5344CB8AC3E}">
        <p14:creationId xmlns:p14="http://schemas.microsoft.com/office/powerpoint/2010/main" val="417966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AF500A-7193-8348-8C62-B797B98F5A72}"/>
              </a:ext>
            </a:extLst>
          </p:cNvPr>
          <p:cNvSpPr>
            <a:spLocks noGrp="1"/>
          </p:cNvSpPr>
          <p:nvPr>
            <p:ph type="title"/>
          </p:nvPr>
        </p:nvSpPr>
        <p:spPr/>
        <p:txBody>
          <a:bodyPr/>
          <a:lstStyle/>
          <a:p>
            <a:r>
              <a:rPr lang="nl-BE" dirty="0"/>
              <a:t>1.Inleiding</a:t>
            </a:r>
          </a:p>
        </p:txBody>
      </p:sp>
      <p:sp>
        <p:nvSpPr>
          <p:cNvPr id="3" name="Tijdelijke aanduiding voor inhoud 2">
            <a:extLst>
              <a:ext uri="{FF2B5EF4-FFF2-40B4-BE49-F238E27FC236}">
                <a16:creationId xmlns:a16="http://schemas.microsoft.com/office/drawing/2014/main" id="{7262AFAD-9A37-EE4A-A114-38818B45E7AE}"/>
              </a:ext>
            </a:extLst>
          </p:cNvPr>
          <p:cNvSpPr>
            <a:spLocks noGrp="1"/>
          </p:cNvSpPr>
          <p:nvPr>
            <p:ph idx="1"/>
          </p:nvPr>
        </p:nvSpPr>
        <p:spPr/>
        <p:txBody>
          <a:bodyPr>
            <a:normAutofit fontScale="85000" lnSpcReduction="20000"/>
          </a:bodyPr>
          <a:lstStyle/>
          <a:p>
            <a:r>
              <a:rPr lang="nl-BE" dirty="0"/>
              <a:t>Een reiziger die naar het buitenland reist moet in het bezit zijn van een aantal documenten die hem voor kortere of langere tijd het verblijf in het buitenland mogelijk maken. De belangrijkste documenten zijn: de identiteitskaart, het (internationaal) paspoort, het visum, het internationaal inentingscertificaat, de vervoerdocumenten, het Passagier Lokalisatie Formulier.</a:t>
            </a:r>
          </a:p>
          <a:p>
            <a:r>
              <a:rPr lang="nl-BE" dirty="0"/>
              <a:t>Als reisagent ben je verplicht om alle informatie wat betreft reisdocumenten aan je klant te verstrekken.( zie Algemene voorwaarden GR) Onvolledige of onjuiste informatie kan onaangename gevolgen hebben voor de reiziger. Hij/zij zal de toegang tot het land van bestemming geweigerd worden en teruggestuurd worden.</a:t>
            </a:r>
          </a:p>
          <a:p>
            <a:r>
              <a:rPr lang="nl-BE" dirty="0"/>
              <a:t>De voornaamste bronnen die de reisagent kan raadplegen zijn: websites ambassades en de website van het ministerie van Buitenlandse zaken van België: </a:t>
            </a:r>
            <a:r>
              <a:rPr lang="nl-BE" dirty="0">
                <a:hlinkClick r:id="rId2"/>
              </a:rPr>
              <a:t>www.diplomatie.belgium.be</a:t>
            </a:r>
            <a:r>
              <a:rPr lang="nl-BE" dirty="0"/>
              <a:t> </a:t>
            </a:r>
          </a:p>
        </p:txBody>
      </p:sp>
    </p:spTree>
    <p:extLst>
      <p:ext uri="{BB962C8B-B14F-4D97-AF65-F5344CB8AC3E}">
        <p14:creationId xmlns:p14="http://schemas.microsoft.com/office/powerpoint/2010/main" val="276160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AE6245-D132-C240-A758-89A1AE1972E3}"/>
              </a:ext>
            </a:extLst>
          </p:cNvPr>
          <p:cNvSpPr>
            <a:spLocks noGrp="1"/>
          </p:cNvSpPr>
          <p:nvPr>
            <p:ph type="title"/>
          </p:nvPr>
        </p:nvSpPr>
        <p:spPr/>
        <p:txBody>
          <a:bodyPr/>
          <a:lstStyle/>
          <a:p>
            <a:r>
              <a:rPr lang="nl-BE" dirty="0"/>
              <a:t>1.2 Documenten</a:t>
            </a:r>
          </a:p>
        </p:txBody>
      </p:sp>
      <p:sp>
        <p:nvSpPr>
          <p:cNvPr id="3" name="Tijdelijke aanduiding voor inhoud 2">
            <a:extLst>
              <a:ext uri="{FF2B5EF4-FFF2-40B4-BE49-F238E27FC236}">
                <a16:creationId xmlns:a16="http://schemas.microsoft.com/office/drawing/2014/main" id="{DD300871-86B9-7C4F-A891-3942A1F1D3A1}"/>
              </a:ext>
            </a:extLst>
          </p:cNvPr>
          <p:cNvSpPr>
            <a:spLocks noGrp="1"/>
          </p:cNvSpPr>
          <p:nvPr>
            <p:ph idx="1"/>
          </p:nvPr>
        </p:nvSpPr>
        <p:spPr/>
        <p:txBody>
          <a:bodyPr>
            <a:normAutofit fontScale="77500" lnSpcReduction="20000"/>
          </a:bodyPr>
          <a:lstStyle/>
          <a:p>
            <a:r>
              <a:rPr lang="nl-BE" dirty="0"/>
              <a:t>1.2.1: De identiteitskaart: Dit is eigenlijk geen reisdocument maar het bewijs dat u ingeschreven bent in het rijksregister van de natuurlijke personen in België. Voor de landen van de Europese Unie volstaat de identiteitskaart om te reizen. Voor kinderen heet dit document een KIDS-ID. Kinderen die zonder hun ouders reizen hebben een formulier van ouderlijke toestemming nodig.</a:t>
            </a:r>
          </a:p>
          <a:p>
            <a:r>
              <a:rPr lang="nl-BE" dirty="0"/>
              <a:t>1.2.2: Internationaal paspoort: Een boekje waarin gegevens omtrent uw identiteit zijn opgenomen en dat als geldig reisdocument erkend wordt door alle landen van de wereld. Een internationaal paspoort houdt in dat de overheid de houder de toelating geeft om naar het buitenland te reizen. Dit betekent niet dat het land van bestemming zondermeer toegang moet verlenen aan de houders van die documenten. Er zijn verschillende soorten paspoorten. (zie toepassing Reisformaliteiten)</a:t>
            </a:r>
          </a:p>
        </p:txBody>
      </p:sp>
    </p:spTree>
    <p:extLst>
      <p:ext uri="{BB962C8B-B14F-4D97-AF65-F5344CB8AC3E}">
        <p14:creationId xmlns:p14="http://schemas.microsoft.com/office/powerpoint/2010/main" val="309465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CBCC3D-D6D3-4F42-99A5-BED26570193C}"/>
              </a:ext>
            </a:extLst>
          </p:cNvPr>
          <p:cNvSpPr>
            <a:spLocks noGrp="1"/>
          </p:cNvSpPr>
          <p:nvPr>
            <p:ph type="title"/>
          </p:nvPr>
        </p:nvSpPr>
        <p:spPr/>
        <p:txBody>
          <a:bodyPr/>
          <a:lstStyle/>
          <a:p>
            <a:r>
              <a:rPr lang="nl-BE" dirty="0"/>
              <a:t>Hoe AANVRAGEN?</a:t>
            </a:r>
          </a:p>
        </p:txBody>
      </p:sp>
      <p:sp>
        <p:nvSpPr>
          <p:cNvPr id="3" name="Tijdelijke aanduiding voor inhoud 2">
            <a:extLst>
              <a:ext uri="{FF2B5EF4-FFF2-40B4-BE49-F238E27FC236}">
                <a16:creationId xmlns:a16="http://schemas.microsoft.com/office/drawing/2014/main" id="{D8A2F16C-591B-CC46-A887-2CDFB18BEBD7}"/>
              </a:ext>
            </a:extLst>
          </p:cNvPr>
          <p:cNvSpPr>
            <a:spLocks noGrp="1"/>
          </p:cNvSpPr>
          <p:nvPr>
            <p:ph idx="1"/>
          </p:nvPr>
        </p:nvSpPr>
        <p:spPr/>
        <p:txBody>
          <a:bodyPr/>
          <a:lstStyle/>
          <a:p>
            <a:r>
              <a:rPr lang="nl-BE" dirty="0"/>
              <a:t>De aanvraag voor een internationaal paspoort wordt ingediend bij de gemeente/stad (net zoals bij de identiteitskaart). De levertijd is ongeveer drie weken. De prijs kan verschillen. Een paspoort is 7 jaar geldig voor volwassenen en 5 jaar voor kinderen. Kinderen hebben ook een eigen exemplaar nodig. Er bestaat ook een versnelde procedure om een paspoort te bekomen maar hiervoor worden wel bijkomende kosten aangerekend.</a:t>
            </a:r>
          </a:p>
        </p:txBody>
      </p:sp>
    </p:spTree>
    <p:extLst>
      <p:ext uri="{BB962C8B-B14F-4D97-AF65-F5344CB8AC3E}">
        <p14:creationId xmlns:p14="http://schemas.microsoft.com/office/powerpoint/2010/main" val="39844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68C3AB-9420-4845-AAD2-42B679F5F177}"/>
              </a:ext>
            </a:extLst>
          </p:cNvPr>
          <p:cNvSpPr>
            <a:spLocks noGrp="1"/>
          </p:cNvSpPr>
          <p:nvPr>
            <p:ph type="title"/>
          </p:nvPr>
        </p:nvSpPr>
        <p:spPr/>
        <p:txBody>
          <a:bodyPr/>
          <a:lstStyle/>
          <a:p>
            <a:r>
              <a:rPr lang="nl-BE" dirty="0"/>
              <a:t>1.2.3 VISA</a:t>
            </a:r>
          </a:p>
        </p:txBody>
      </p:sp>
      <p:sp>
        <p:nvSpPr>
          <p:cNvPr id="3" name="Tijdelijke aanduiding voor inhoud 2">
            <a:extLst>
              <a:ext uri="{FF2B5EF4-FFF2-40B4-BE49-F238E27FC236}">
                <a16:creationId xmlns:a16="http://schemas.microsoft.com/office/drawing/2014/main" id="{5AAC714C-5307-A143-A08A-3FD9E2A46B49}"/>
              </a:ext>
            </a:extLst>
          </p:cNvPr>
          <p:cNvSpPr>
            <a:spLocks noGrp="1"/>
          </p:cNvSpPr>
          <p:nvPr>
            <p:ph idx="1"/>
          </p:nvPr>
        </p:nvSpPr>
        <p:spPr/>
        <p:txBody>
          <a:bodyPr>
            <a:normAutofit fontScale="85000" lnSpcReduction="10000"/>
          </a:bodyPr>
          <a:lstStyle/>
          <a:p>
            <a:r>
              <a:rPr lang="nl-BE" dirty="0"/>
              <a:t>Een visum is een toestemming om gedurende een welbepaalde tijdsduur in een land te mogen verblijven.</a:t>
            </a:r>
          </a:p>
          <a:p>
            <a:r>
              <a:rPr lang="nl-BE" dirty="0"/>
              <a:t>Waar bekomen? Visa worden aangevraagd bij de ambassades of consulaten van de te bezoeken landen. Informeer tijdig bij deze instanties hoe lang de levertijd is en welke documenten u moet voorleggen. Tegenwoordig kan je deze informatie en de aanvraag ook online doen. Soms kan je het visum ook op de luchthaven of aan de grens bekomen. De prijs van het visum is afhankelijk van het te bezoeken land en de geldigheidsduur van het visum. Voor de landen die u op doorreis aandoet, heb je een transitvisum nodig. Er zijn nog andere soorten visa. (zie toepassing Reisformaliteiten)</a:t>
            </a:r>
          </a:p>
        </p:txBody>
      </p:sp>
    </p:spTree>
    <p:extLst>
      <p:ext uri="{BB962C8B-B14F-4D97-AF65-F5344CB8AC3E}">
        <p14:creationId xmlns:p14="http://schemas.microsoft.com/office/powerpoint/2010/main" val="1828557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2795E-51F8-3C4A-BDBA-82264197DA0C}"/>
              </a:ext>
            </a:extLst>
          </p:cNvPr>
          <p:cNvSpPr>
            <a:spLocks noGrp="1"/>
          </p:cNvSpPr>
          <p:nvPr>
            <p:ph type="title"/>
          </p:nvPr>
        </p:nvSpPr>
        <p:spPr/>
        <p:txBody>
          <a:bodyPr/>
          <a:lstStyle/>
          <a:p>
            <a:r>
              <a:rPr lang="nl-BE" dirty="0"/>
              <a:t>1.2.4 VerVOERDOCUMENTEN</a:t>
            </a:r>
          </a:p>
        </p:txBody>
      </p:sp>
      <p:sp>
        <p:nvSpPr>
          <p:cNvPr id="3" name="Tijdelijke aanduiding voor inhoud 2">
            <a:extLst>
              <a:ext uri="{FF2B5EF4-FFF2-40B4-BE49-F238E27FC236}">
                <a16:creationId xmlns:a16="http://schemas.microsoft.com/office/drawing/2014/main" id="{F84157A9-3218-8F44-B827-A8343B9EB93C}"/>
              </a:ext>
            </a:extLst>
          </p:cNvPr>
          <p:cNvSpPr>
            <a:spLocks noGrp="1"/>
          </p:cNvSpPr>
          <p:nvPr>
            <p:ph idx="1"/>
          </p:nvPr>
        </p:nvSpPr>
        <p:spPr/>
        <p:txBody>
          <a:bodyPr>
            <a:normAutofit lnSpcReduction="10000"/>
          </a:bodyPr>
          <a:lstStyle/>
          <a:p>
            <a:r>
              <a:rPr lang="nl-BE" dirty="0"/>
              <a:t>Reizigers die met de eigen wagen op vakantie gaan hebben ook verschillende documenten nodig. Voor elke reis checken zij best of de volgende papieren in orde zijn: inschrijvingsbewijs, verzekeringsbewijs (check of dit geldig is in het te bezoeken land) internationaal rijbewijs, wegenvignet.</a:t>
            </a:r>
          </a:p>
          <a:p>
            <a:r>
              <a:rPr lang="nl-BE" dirty="0"/>
              <a:t>In elk land zijn ook andere verkeersregels, kledingvoorschriften en andere verplichte voorwerpen zoals bv. een fluorescerend veiligheidshesje van toepassing. Check dit zodat je niet voor onaangename verrassingen komt te staan.</a:t>
            </a:r>
          </a:p>
        </p:txBody>
      </p:sp>
    </p:spTree>
    <p:extLst>
      <p:ext uri="{BB962C8B-B14F-4D97-AF65-F5344CB8AC3E}">
        <p14:creationId xmlns:p14="http://schemas.microsoft.com/office/powerpoint/2010/main" val="3688580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CC7E93-2471-9742-87E1-0D07F49A1E63}"/>
              </a:ext>
            </a:extLst>
          </p:cNvPr>
          <p:cNvSpPr>
            <a:spLocks noGrp="1"/>
          </p:cNvSpPr>
          <p:nvPr>
            <p:ph type="title"/>
          </p:nvPr>
        </p:nvSpPr>
        <p:spPr/>
        <p:txBody>
          <a:bodyPr/>
          <a:lstStyle/>
          <a:p>
            <a:r>
              <a:rPr lang="nl-BE" dirty="0"/>
              <a:t>1.2.5 GeZONDHEIDSATTESTEN</a:t>
            </a:r>
          </a:p>
        </p:txBody>
      </p:sp>
      <p:sp>
        <p:nvSpPr>
          <p:cNvPr id="3" name="Tijdelijke aanduiding voor inhoud 2">
            <a:extLst>
              <a:ext uri="{FF2B5EF4-FFF2-40B4-BE49-F238E27FC236}">
                <a16:creationId xmlns:a16="http://schemas.microsoft.com/office/drawing/2014/main" id="{EBBB2E6A-5233-7D43-8E57-4F53FBE53EC9}"/>
              </a:ext>
            </a:extLst>
          </p:cNvPr>
          <p:cNvSpPr>
            <a:spLocks noGrp="1"/>
          </p:cNvSpPr>
          <p:nvPr>
            <p:ph idx="1"/>
          </p:nvPr>
        </p:nvSpPr>
        <p:spPr/>
        <p:txBody>
          <a:bodyPr>
            <a:normAutofit fontScale="92500" lnSpcReduction="20000"/>
          </a:bodyPr>
          <a:lstStyle/>
          <a:p>
            <a:r>
              <a:rPr lang="nl-BE" dirty="0"/>
              <a:t>Heel wat landen weigeren u de toegang als u geen internationaal erkend bewijs (vaccinatiecertificaat) hebt als bewijs van inenting tegen bepaalde ziektes. In normale omstandigheden zijn geen inentingen vereist voor Europa en Noord-Amerika. Nu met corona zal dit misschien wel wijzigen in de toekomst. Momenteel is een bewijs van een negatieve coronatest al standaard in heel veel landen. Tropische ziekten vereisen inentingen als preventiemiddel. Check op tijd de websites van de ambassades of consulaten van de landen die u wenst te bezoeken. U kunt die informatie en de noodzakelijke inentingen ook krijgen bij een aantal erkende geneeskundige centra in ons land zoals bv. Het tropisch Instituut in Antwerpen. (www.itg.be)</a:t>
            </a:r>
          </a:p>
          <a:p>
            <a:endParaRPr lang="nl-BE" dirty="0"/>
          </a:p>
        </p:txBody>
      </p:sp>
    </p:spTree>
    <p:extLst>
      <p:ext uri="{BB962C8B-B14F-4D97-AF65-F5344CB8AC3E}">
        <p14:creationId xmlns:p14="http://schemas.microsoft.com/office/powerpoint/2010/main" val="338988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B3294-1649-EE4E-A41F-C5422FBEBB61}"/>
              </a:ext>
            </a:extLst>
          </p:cNvPr>
          <p:cNvSpPr>
            <a:spLocks noGrp="1"/>
          </p:cNvSpPr>
          <p:nvPr>
            <p:ph type="title"/>
          </p:nvPr>
        </p:nvSpPr>
        <p:spPr/>
        <p:txBody>
          <a:bodyPr/>
          <a:lstStyle/>
          <a:p>
            <a:r>
              <a:rPr lang="nl-BE" dirty="0"/>
              <a:t>TOEPASSINGEN</a:t>
            </a:r>
          </a:p>
        </p:txBody>
      </p:sp>
      <p:sp>
        <p:nvSpPr>
          <p:cNvPr id="3" name="Tijdelijke aanduiding voor inhoud 2">
            <a:extLst>
              <a:ext uri="{FF2B5EF4-FFF2-40B4-BE49-F238E27FC236}">
                <a16:creationId xmlns:a16="http://schemas.microsoft.com/office/drawing/2014/main" id="{A7149B64-0143-264F-A5D7-2010A4CF05DA}"/>
              </a:ext>
            </a:extLst>
          </p:cNvPr>
          <p:cNvSpPr>
            <a:spLocks noGrp="1"/>
          </p:cNvSpPr>
          <p:nvPr>
            <p:ph idx="1"/>
          </p:nvPr>
        </p:nvSpPr>
        <p:spPr/>
        <p:txBody>
          <a:bodyPr/>
          <a:lstStyle/>
          <a:p>
            <a:r>
              <a:rPr lang="nl-BE" dirty="0"/>
              <a:t>Krantenartikel: Al 37000 terug uit rode zone</a:t>
            </a:r>
          </a:p>
          <a:p>
            <a:r>
              <a:rPr lang="nl-BE" dirty="0"/>
              <a:t>Toepassing website </a:t>
            </a:r>
            <a:r>
              <a:rPr lang="nl-BE" dirty="0">
                <a:hlinkClick r:id="rId2"/>
              </a:rPr>
              <a:t>www.kamtoerisme.be</a:t>
            </a:r>
            <a:r>
              <a:rPr lang="nl-BE" dirty="0"/>
              <a:t>: Reisformaliteiten</a:t>
            </a:r>
          </a:p>
        </p:txBody>
      </p:sp>
    </p:spTree>
    <p:extLst>
      <p:ext uri="{BB962C8B-B14F-4D97-AF65-F5344CB8AC3E}">
        <p14:creationId xmlns:p14="http://schemas.microsoft.com/office/powerpoint/2010/main" val="24177257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96</TotalTime>
  <Words>765</Words>
  <Application>Microsoft Macintosh PowerPoint</Application>
  <PresentationFormat>Breedbeeld</PresentationFormat>
  <Paragraphs>24</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Tw Cen MT</vt:lpstr>
      <vt:lpstr>Circuit</vt:lpstr>
      <vt:lpstr>SPELERS VAN HET TOERISTISCH VELD: REISDOCUMENTEN </vt:lpstr>
      <vt:lpstr>1.Inleiding</vt:lpstr>
      <vt:lpstr>1.2 Documenten</vt:lpstr>
      <vt:lpstr>Hoe AANVRAGEN?</vt:lpstr>
      <vt:lpstr>1.2.3 VISA</vt:lpstr>
      <vt:lpstr>1.2.4 VerVOERDOCUMENTEN</vt:lpstr>
      <vt:lpstr>1.2.5 GeZONDHEIDSATTESTEN</vt:lpstr>
      <vt:lpstr>TOEPASSINGEN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SPELERS VAN HET TOERISTISCH VELD: REISDOCUMENTEN </dc:title>
  <dc:creator>Microsoft Office User</dc:creator>
  <cp:lastModifiedBy>Microsoft Office User</cp:lastModifiedBy>
  <cp:revision>10</cp:revision>
  <dcterms:created xsi:type="dcterms:W3CDTF">2021-02-18T12:32:28Z</dcterms:created>
  <dcterms:modified xsi:type="dcterms:W3CDTF">2021-02-18T14:14:13Z</dcterms:modified>
</cp:coreProperties>
</file>